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71"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anjaimurugappan/Sanjai-au810021102306.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IN" i="0" u="none" strike="noStrike" cap="none" dirty="0"/>
          </a:p>
          <a:p>
            <a:pPr marL="0" marR="0" lvl="0" indent="0" algn="l" rtl="0">
              <a:spcBef>
                <a:spcPts val="0"/>
              </a:spcBef>
              <a:spcAft>
                <a:spcPts val="0"/>
              </a:spcAft>
              <a:buNone/>
            </a:pPr>
            <a:r>
              <a:rPr lang="en-IN" sz="2000" b="1" dirty="0" err="1">
                <a:solidFill>
                  <a:srgbClr val="2F5496"/>
                </a:solidFill>
              </a:rPr>
              <a:t>Sanjai</a:t>
            </a:r>
            <a:r>
              <a:rPr lang="en-IN" sz="2000" b="1" dirty="0">
                <a:solidFill>
                  <a:srgbClr val="2F5496"/>
                </a:solidFill>
              </a:rPr>
              <a:t> M </a:t>
            </a:r>
            <a:r>
              <a:rPr lang="en-US" sz="2000" b="1" dirty="0">
                <a:solidFill>
                  <a:srgbClr val="2F5496"/>
                </a:solidFill>
                <a:latin typeface="Arial"/>
                <a:ea typeface="Arial"/>
                <a:cs typeface="Arial"/>
                <a:sym typeface="Arial"/>
              </a:rPr>
              <a:t>– AU8100211</a:t>
            </a:r>
            <a:r>
              <a:rPr lang="en-IN" sz="2000" b="1" dirty="0">
                <a:solidFill>
                  <a:srgbClr val="2F5496"/>
                </a:solidFill>
                <a:latin typeface="Arial"/>
                <a:ea typeface="Arial"/>
                <a:cs typeface="Arial"/>
                <a:sym typeface="Arial"/>
              </a:rPr>
              <a:t>02306</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2F5496"/>
                </a:solidFill>
                <a:latin typeface="Arial"/>
                <a:ea typeface="Arial"/>
                <a:cs typeface="Arial"/>
                <a:sym typeface="Arial"/>
              </a:rPr>
              <a:t>Guided By: Ramar Bose</a:t>
            </a:r>
            <a:endParaRPr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0FFB73F4-E9EA-476F-536C-9FAC8C9D0F2B}"/>
              </a:ext>
            </a:extLst>
          </p:cNvPr>
          <p:cNvSpPr>
            <a:spLocks noGrp="1"/>
          </p:cNvSpPr>
          <p:nvPr>
            <p:ph type="subTitle" idx="1"/>
          </p:nvPr>
        </p:nvSpPr>
        <p:spPr/>
        <p:txBody>
          <a:bodyPr/>
          <a:lstStyle/>
          <a:p>
            <a:r>
              <a:rPr lang="en-US" dirty="0">
                <a:hlinkClick r:id="rId3"/>
              </a:rPr>
              <a:t>https://github.com/Sanjaimurugappan/Sanjai-au810021102306.git</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612C08-907A-B98E-3590-937FE68F8E56}"/>
              </a:ext>
            </a:extLst>
          </p:cNvPr>
          <p:cNvSpPr>
            <a:spLocks noGrp="1"/>
          </p:cNvSpPr>
          <p:nvPr>
            <p:ph type="body" idx="1"/>
          </p:nvPr>
        </p:nvSpPr>
        <p:spPr/>
        <p:txBody>
          <a:bodyPr/>
          <a:lstStyle/>
          <a:p>
            <a:endParaRPr lang="en-US"/>
          </a:p>
        </p:txBody>
      </p:sp>
      <p:sp>
        <p:nvSpPr>
          <p:cNvPr id="5" name="Title 1">
            <a:extLst>
              <a:ext uri="{FF2B5EF4-FFF2-40B4-BE49-F238E27FC236}">
                <a16:creationId xmlns:a16="http://schemas.microsoft.com/office/drawing/2014/main" id="{5ED16F64-3397-5D84-33D0-BF458352E879}"/>
              </a:ext>
            </a:extLst>
          </p:cNvPr>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b="1" dirty="0">
                <a:solidFill>
                  <a:schemeClr val="accent1"/>
                </a:solidFill>
                <a:latin typeface="Arial"/>
                <a:ea typeface="Arial"/>
                <a:cs typeface="Arial"/>
                <a:sym typeface="Arial"/>
              </a:rPr>
              <a:t>    </a:t>
            </a:r>
            <a:br>
              <a:rPr lang="en-IN" b="1" dirty="0">
                <a:solidFill>
                  <a:schemeClr val="accent1"/>
                </a:solidFill>
                <a:latin typeface="Arial"/>
                <a:ea typeface="Arial"/>
                <a:cs typeface="Arial"/>
                <a:sym typeface="Arial"/>
              </a:rPr>
            </a:br>
            <a:r>
              <a:rPr lang="en-IN" b="1" dirty="0">
                <a:solidFill>
                  <a:schemeClr val="accent1"/>
                </a:solidFill>
                <a:latin typeface="Arial"/>
                <a:ea typeface="Arial"/>
                <a:cs typeface="Arial"/>
                <a:sym typeface="Arial"/>
              </a:rPr>
              <a:t>       </a:t>
            </a:r>
            <a:r>
              <a:rPr lang="en-US" b="1" dirty="0">
                <a:solidFill>
                  <a:schemeClr val="accent1"/>
                </a:solidFill>
                <a:latin typeface="Arial"/>
                <a:ea typeface="Arial"/>
                <a:cs typeface="Arial"/>
                <a:sym typeface="Arial"/>
              </a:rPr>
              <a:t>Project Demo(Recorded Video)</a:t>
            </a:r>
            <a:endParaRPr lang="en-US" dirty="0"/>
          </a:p>
        </p:txBody>
      </p:sp>
      <p:pic>
        <p:nvPicPr>
          <p:cNvPr id="6" name="1000028954.mp4">
            <a:hlinkClick r:id="" action="ppaction://media"/>
            <a:extLst>
              <a:ext uri="{FF2B5EF4-FFF2-40B4-BE49-F238E27FC236}">
                <a16:creationId xmlns:a16="http://schemas.microsoft.com/office/drawing/2014/main" id="{C6A31C86-144C-2E71-1391-3EA135229A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825624"/>
            <a:ext cx="10515600" cy="4351339"/>
          </a:xfrm>
          <a:prstGeom prst="rect">
            <a:avLst/>
          </a:prstGeom>
        </p:spPr>
      </p:pic>
    </p:spTree>
    <p:extLst>
      <p:ext uri="{BB962C8B-B14F-4D97-AF65-F5344CB8AC3E}">
        <p14:creationId xmlns:p14="http://schemas.microsoft.com/office/powerpoint/2010/main" val="141702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            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10</cp:revision>
  <dcterms:modified xsi:type="dcterms:W3CDTF">2024-04-20T06:12:30Z</dcterms:modified>
</cp:coreProperties>
</file>